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  <p:sldId id="264" r:id="rId11"/>
    <p:sldId id="266" r:id="rId12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/>
    <p:restoredTop sz="94580"/>
  </p:normalViewPr>
  <p:slideViewPr>
    <p:cSldViewPr snapToGrid="0" snapToObjects="1">
      <p:cViewPr>
        <p:scale>
          <a:sx n="116" d="100"/>
          <a:sy n="116" d="100"/>
        </p:scale>
        <p:origin x="9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3BF66-B45D-D34C-9131-3FC171E6616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01695-BEFC-8846-9CB0-3E2C9522E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4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3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238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7" name="Gaviscon Demo Sun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955" y="1100455"/>
            <a:ext cx="6548091" cy="3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238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925417" y="969484"/>
            <a:ext cx="771181" cy="4340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947451" y="4902506"/>
            <a:ext cx="925416" cy="81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958468" y="480060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0</Words>
  <Application>Microsoft Macintosh PowerPoint</Application>
  <PresentationFormat>On-screen Show (16:10)</PresentationFormat>
  <Paragraphs>0</Paragraphs>
  <Slides>11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Ufuk Fakioglu</dc:creator>
  <cp:lastModifiedBy>Ufuk Fakioglu</cp:lastModifiedBy>
  <cp:revision>63</cp:revision>
  <dcterms:created xsi:type="dcterms:W3CDTF">2017-06-29T08:43:35Z</dcterms:created>
  <dcterms:modified xsi:type="dcterms:W3CDTF">2017-06-29T13:28:31Z</dcterms:modified>
</cp:coreProperties>
</file>